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487" r:id="rId3"/>
    <p:sldId id="449" r:id="rId4"/>
  </p:sldIdLst>
  <p:sldSz cx="146304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k Packard" initials="NP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DC4"/>
    <a:srgbClr val="FFFFFF"/>
    <a:srgbClr val="E20000"/>
    <a:srgbClr val="FE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2" y="10241280"/>
            <a:ext cx="1462659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10134906"/>
            <a:ext cx="14626590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1214323"/>
            <a:ext cx="12070080" cy="570585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2800" spc="-8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061" y="7128994"/>
            <a:ext cx="12070080" cy="18288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840" cap="all" spc="320" baseline="0">
                <a:solidFill>
                  <a:schemeClr val="tx2"/>
                </a:solidFill>
                <a:latin typeface="+mj-lt"/>
              </a:defRPr>
            </a:lvl1pPr>
            <a:lvl2pPr marL="731520" indent="0" algn="ctr">
              <a:buNone/>
              <a:defRPr sz="3840"/>
            </a:lvl2pPr>
            <a:lvl3pPr marL="1463040" indent="0" algn="ctr">
              <a:buNone/>
              <a:defRPr sz="3840"/>
            </a:lvl3pPr>
            <a:lvl4pPr marL="2194560" indent="0" algn="ctr">
              <a:buNone/>
              <a:defRPr sz="3200"/>
            </a:lvl4pPr>
            <a:lvl5pPr marL="2926080" indent="0" algn="ctr">
              <a:buNone/>
              <a:defRPr sz="3200"/>
            </a:lvl5pPr>
            <a:lvl6pPr marL="3657600" indent="0" algn="ctr">
              <a:buNone/>
              <a:defRPr sz="3200"/>
            </a:lvl6pPr>
            <a:lvl7pPr marL="4389120" indent="0" algn="ctr">
              <a:buNone/>
              <a:defRPr sz="3200"/>
            </a:lvl7pPr>
            <a:lvl8pPr marL="5120640" indent="0" algn="ctr">
              <a:buNone/>
              <a:defRPr sz="3200"/>
            </a:lvl8pPr>
            <a:lvl9pPr marL="585216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49190" y="6949440"/>
            <a:ext cx="118506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5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4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2" y="10241280"/>
            <a:ext cx="1462659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10134906"/>
            <a:ext cx="14626590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1" y="663647"/>
            <a:ext cx="3154680" cy="92118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1" y="663646"/>
            <a:ext cx="9281160" cy="921187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4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7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2" y="10241280"/>
            <a:ext cx="1462659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10134906"/>
            <a:ext cx="14626590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1214323"/>
            <a:ext cx="12070080" cy="5705856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2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7125005"/>
            <a:ext cx="12070080" cy="18288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840" cap="all" spc="320" baseline="0">
                <a:solidFill>
                  <a:schemeClr val="tx2"/>
                </a:solidFill>
                <a:latin typeface="+mj-lt"/>
              </a:defRPr>
            </a:lvl1pPr>
            <a:lvl2pPr marL="7315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49190" y="6949440"/>
            <a:ext cx="118506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41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16736" y="458567"/>
            <a:ext cx="12070080" cy="23212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6736" y="2953174"/>
            <a:ext cx="5925312" cy="6437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1504" y="2953179"/>
            <a:ext cx="5925312" cy="64373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16736" y="458567"/>
            <a:ext cx="12070080" cy="23212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2953683"/>
            <a:ext cx="5925312" cy="117805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200" b="0" cap="all" baseline="0">
                <a:solidFill>
                  <a:schemeClr val="tx2"/>
                </a:solidFill>
              </a:defRPr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6736" y="4131734"/>
            <a:ext cx="5925312" cy="5258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61504" y="2953683"/>
            <a:ext cx="5925312" cy="117805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200" b="0" cap="all" baseline="0">
                <a:solidFill>
                  <a:schemeClr val="tx2"/>
                </a:solidFill>
              </a:defRPr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61504" y="4131734"/>
            <a:ext cx="5925312" cy="5258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4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2" y="10241280"/>
            <a:ext cx="1462659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0" y="10134906"/>
            <a:ext cx="14626590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2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" y="0"/>
            <a:ext cx="4860949" cy="1097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848085" y="0"/>
            <a:ext cx="76810" cy="1097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950974"/>
            <a:ext cx="3840480" cy="3657600"/>
          </a:xfrm>
        </p:spPr>
        <p:txBody>
          <a:bodyPr anchor="b">
            <a:normAutofit/>
          </a:bodyPr>
          <a:lstStyle>
            <a:lvl1pPr>
              <a:defRPr sz="576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380" y="1170432"/>
            <a:ext cx="8015029" cy="8412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4681728"/>
            <a:ext cx="3840480" cy="5406598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731520" indent="0">
              <a:buNone/>
              <a:defRPr sz="1920"/>
            </a:lvl2pPr>
            <a:lvl3pPr marL="1463040" indent="0">
              <a:buNone/>
              <a:defRPr sz="1600"/>
            </a:lvl3pPr>
            <a:lvl4pPr marL="2194560" indent="0">
              <a:buNone/>
              <a:defRPr sz="1440"/>
            </a:lvl4pPr>
            <a:lvl5pPr marL="2926080" indent="0">
              <a:buNone/>
              <a:defRPr sz="1440"/>
            </a:lvl5pPr>
            <a:lvl6pPr marL="3657600" indent="0">
              <a:buNone/>
              <a:defRPr sz="1440"/>
            </a:lvl6pPr>
            <a:lvl7pPr marL="4389120" indent="0">
              <a:buNone/>
              <a:defRPr sz="1440"/>
            </a:lvl7pPr>
            <a:lvl8pPr marL="5120640" indent="0">
              <a:buNone/>
              <a:defRPr sz="1440"/>
            </a:lvl8pPr>
            <a:lvl9pPr marL="5852160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8615" y="10335658"/>
            <a:ext cx="3142213" cy="584200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60720" y="10335658"/>
            <a:ext cx="5577840" cy="5842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1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924800"/>
            <a:ext cx="14626590" cy="304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0" y="7864121"/>
            <a:ext cx="14626590" cy="10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8119872"/>
            <a:ext cx="12143232" cy="1316736"/>
          </a:xfrm>
        </p:spPr>
        <p:txBody>
          <a:bodyPr tIns="0" bIns="0" anchor="b">
            <a:noAutofit/>
          </a:bodyPr>
          <a:lstStyle>
            <a:lvl1pPr>
              <a:defRPr sz="576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" y="0"/>
            <a:ext cx="14630382" cy="7864122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5120">
                <a:solidFill>
                  <a:schemeClr val="bg1"/>
                </a:solidFill>
              </a:defRPr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734" y="9451238"/>
            <a:ext cx="12143232" cy="95097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960"/>
              </a:spcAft>
              <a:buNone/>
              <a:defRPr sz="2400">
                <a:solidFill>
                  <a:srgbClr val="FFFFFF"/>
                </a:solidFill>
              </a:defRPr>
            </a:lvl1pPr>
            <a:lvl2pPr marL="731520" indent="0">
              <a:buNone/>
              <a:defRPr sz="1920"/>
            </a:lvl2pPr>
            <a:lvl3pPr marL="1463040" indent="0">
              <a:buNone/>
              <a:defRPr sz="1600"/>
            </a:lvl3pPr>
            <a:lvl4pPr marL="2194560" indent="0">
              <a:buNone/>
              <a:defRPr sz="1440"/>
            </a:lvl4pPr>
            <a:lvl5pPr marL="2926080" indent="0">
              <a:buNone/>
              <a:defRPr sz="1440"/>
            </a:lvl5pPr>
            <a:lvl6pPr marL="3657600" indent="0">
              <a:buNone/>
              <a:defRPr sz="1440"/>
            </a:lvl6pPr>
            <a:lvl7pPr marL="4389120" indent="0">
              <a:buNone/>
              <a:defRPr sz="1440"/>
            </a:lvl7pPr>
            <a:lvl8pPr marL="5120640" indent="0">
              <a:buNone/>
              <a:defRPr sz="1440"/>
            </a:lvl8pPr>
            <a:lvl9pPr marL="5852160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8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0241280"/>
            <a:ext cx="14630402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0134905"/>
            <a:ext cx="14630402" cy="1055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6736" y="458567"/>
            <a:ext cx="12070080" cy="2321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5" y="2953174"/>
            <a:ext cx="12070082" cy="64373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16738" y="10335658"/>
            <a:ext cx="2966725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3423" y="10335658"/>
            <a:ext cx="5787365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80551" y="10335658"/>
            <a:ext cx="157443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32238" y="2780552"/>
            <a:ext cx="1196035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75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63040" rtl="0" eaLnBrk="1" latinLnBrk="0" hangingPunct="1">
        <a:lnSpc>
          <a:spcPct val="85000"/>
        </a:lnSpc>
        <a:spcBef>
          <a:spcPct val="0"/>
        </a:spcBef>
        <a:buNone/>
        <a:defRPr sz="7680" kern="1200" spc="-8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46304" indent="-146304" algn="l" defTabSz="1463040" rtl="0" eaLnBrk="1" latinLnBrk="0" hangingPunct="1">
        <a:lnSpc>
          <a:spcPct val="90000"/>
        </a:lnSpc>
        <a:spcBef>
          <a:spcPts val="1920"/>
        </a:spcBef>
        <a:spcAft>
          <a:spcPts val="32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477" indent="-292608" algn="l" defTabSz="1463040" rtl="0" eaLnBrk="1" latinLnBrk="0" hangingPunct="1">
        <a:lnSpc>
          <a:spcPct val="90000"/>
        </a:lnSpc>
        <a:spcBef>
          <a:spcPts val="320"/>
        </a:spcBef>
        <a:spcAft>
          <a:spcPts val="640"/>
        </a:spcAft>
        <a:buClr>
          <a:schemeClr val="accent1"/>
        </a:buClr>
        <a:buFont typeface="Calibri" pitchFamily="34" charset="0"/>
        <a:buChar char="◦"/>
        <a:defRPr sz="28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7085" indent="-292608" algn="l" defTabSz="1463040" rtl="0" eaLnBrk="1" latinLnBrk="0" hangingPunct="1">
        <a:lnSpc>
          <a:spcPct val="90000"/>
        </a:lnSpc>
        <a:spcBef>
          <a:spcPts val="320"/>
        </a:spcBef>
        <a:spcAft>
          <a:spcPts val="640"/>
        </a:spcAft>
        <a:buClr>
          <a:schemeClr val="accent1"/>
        </a:buClr>
        <a:buFont typeface="Calibri" pitchFamily="34" charset="0"/>
        <a:buChar char="◦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99693" indent="-292608" algn="l" defTabSz="1463040" rtl="0" eaLnBrk="1" latinLnBrk="0" hangingPunct="1">
        <a:lnSpc>
          <a:spcPct val="90000"/>
        </a:lnSpc>
        <a:spcBef>
          <a:spcPts val="320"/>
        </a:spcBef>
        <a:spcAft>
          <a:spcPts val="640"/>
        </a:spcAft>
        <a:buClr>
          <a:schemeClr val="accent1"/>
        </a:buClr>
        <a:buFont typeface="Calibri" pitchFamily="34" charset="0"/>
        <a:buChar char="◦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92301" indent="-292608" algn="l" defTabSz="1463040" rtl="0" eaLnBrk="1" latinLnBrk="0" hangingPunct="1">
        <a:lnSpc>
          <a:spcPct val="90000"/>
        </a:lnSpc>
        <a:spcBef>
          <a:spcPts val="320"/>
        </a:spcBef>
        <a:spcAft>
          <a:spcPts val="640"/>
        </a:spcAft>
        <a:buClr>
          <a:schemeClr val="accent1"/>
        </a:buClr>
        <a:buFont typeface="Calibri" pitchFamily="34" charset="0"/>
        <a:buChar char="◦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60000" indent="-365760" algn="l" defTabSz="1463040" rtl="0" eaLnBrk="1" latinLnBrk="0" hangingPunct="1">
        <a:lnSpc>
          <a:spcPct val="90000"/>
        </a:lnSpc>
        <a:spcBef>
          <a:spcPts val="320"/>
        </a:spcBef>
        <a:spcAft>
          <a:spcPts val="640"/>
        </a:spcAft>
        <a:buClr>
          <a:schemeClr val="accent1"/>
        </a:buClr>
        <a:buFont typeface="Calibri" pitchFamily="34" charset="0"/>
        <a:buChar char="◦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80000" indent="-365760" algn="l" defTabSz="1463040" rtl="0" eaLnBrk="1" latinLnBrk="0" hangingPunct="1">
        <a:lnSpc>
          <a:spcPct val="90000"/>
        </a:lnSpc>
        <a:spcBef>
          <a:spcPts val="320"/>
        </a:spcBef>
        <a:spcAft>
          <a:spcPts val="640"/>
        </a:spcAft>
        <a:buClr>
          <a:schemeClr val="accent1"/>
        </a:buClr>
        <a:buFont typeface="Calibri" pitchFamily="34" charset="0"/>
        <a:buChar char="◦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400000" indent="-365760" algn="l" defTabSz="1463040" rtl="0" eaLnBrk="1" latinLnBrk="0" hangingPunct="1">
        <a:lnSpc>
          <a:spcPct val="90000"/>
        </a:lnSpc>
        <a:spcBef>
          <a:spcPts val="320"/>
        </a:spcBef>
        <a:spcAft>
          <a:spcPts val="640"/>
        </a:spcAft>
        <a:buClr>
          <a:schemeClr val="accent1"/>
        </a:buClr>
        <a:buFont typeface="Calibri" pitchFamily="34" charset="0"/>
        <a:buChar char="◦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720000" indent="-365760" algn="l" defTabSz="1463040" rtl="0" eaLnBrk="1" latinLnBrk="0" hangingPunct="1">
        <a:lnSpc>
          <a:spcPct val="90000"/>
        </a:lnSpc>
        <a:spcBef>
          <a:spcPts val="320"/>
        </a:spcBef>
        <a:spcAft>
          <a:spcPts val="640"/>
        </a:spcAft>
        <a:buClr>
          <a:schemeClr val="accent1"/>
        </a:buClr>
        <a:buFont typeface="Calibri" pitchFamily="34" charset="0"/>
        <a:buChar char="◦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560" dirty="0"/>
              <a:t>Q_ STRATEGY DOC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Date range</a:t>
            </a:r>
          </a:p>
        </p:txBody>
      </p:sp>
    </p:spTree>
    <p:extLst>
      <p:ext uri="{BB962C8B-B14F-4D97-AF65-F5344CB8AC3E}">
        <p14:creationId xmlns:p14="http://schemas.microsoft.com/office/powerpoint/2010/main" val="161265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337" y="925043"/>
            <a:ext cx="13634064" cy="1513358"/>
          </a:xfrm>
        </p:spPr>
        <p:txBody>
          <a:bodyPr>
            <a:normAutofit/>
          </a:bodyPr>
          <a:lstStyle/>
          <a:p>
            <a:r>
              <a:rPr lang="en-US" sz="6600" dirty="0"/>
              <a:t>________ Goals </a:t>
            </a:r>
            <a:r>
              <a:rPr lang="en-US" sz="4400" dirty="0"/>
              <a:t>(Define what channel)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345" y="3226749"/>
            <a:ext cx="12145709" cy="5777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What do we want to accomplish?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Goal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Goal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Goal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Goal 4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Create Stretch Goal </a:t>
            </a:r>
            <a:r>
              <a:rPr lang="en-US" sz="2800" dirty="0">
                <a:sym typeface="Wingdings" panose="05000000000000000000" pitchFamily="2" charset="2"/>
              </a:rPr>
              <a:t> Long term pie in the sky idea</a:t>
            </a:r>
            <a:endParaRPr lang="en-US" sz="2800" dirty="0"/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065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2">
            <a:extLst>
              <a:ext uri="{FF2B5EF4-FFF2-40B4-BE49-F238E27FC236}">
                <a16:creationId xmlns:a16="http://schemas.microsoft.com/office/drawing/2014/main" id="{69EF4C06-46F6-43E7-AF8D-BFDBFF779070}"/>
              </a:ext>
            </a:extLst>
          </p:cNvPr>
          <p:cNvSpPr/>
          <p:nvPr/>
        </p:nvSpPr>
        <p:spPr>
          <a:xfrm>
            <a:off x="1927341" y="2018857"/>
            <a:ext cx="6431970" cy="10902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1860" lvl="1"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GOAL DEFINED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0F0326-E1D9-48ED-A798-78887D5D8FBB}"/>
              </a:ext>
            </a:extLst>
          </p:cNvPr>
          <p:cNvSpPr txBox="1"/>
          <p:nvPr/>
        </p:nvSpPr>
        <p:spPr>
          <a:xfrm>
            <a:off x="2004060" y="4332422"/>
            <a:ext cx="627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Why is this a goal.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C903B0-D4C3-4A6A-BCE5-F1C8A2013043}"/>
              </a:ext>
            </a:extLst>
          </p:cNvPr>
          <p:cNvSpPr txBox="1"/>
          <p:nvPr/>
        </p:nvSpPr>
        <p:spPr>
          <a:xfrm>
            <a:off x="3837123" y="6323408"/>
            <a:ext cx="2436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Specific Action or deliverable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ADAF34-B98A-49FA-94CE-505730D7576C}"/>
              </a:ext>
            </a:extLst>
          </p:cNvPr>
          <p:cNvSpPr txBox="1"/>
          <p:nvPr/>
        </p:nvSpPr>
        <p:spPr>
          <a:xfrm>
            <a:off x="1122681" y="6323408"/>
            <a:ext cx="2436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Specific Action or deliverable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BABB4F-5B7E-4642-A90A-9357B366BA0C}"/>
              </a:ext>
            </a:extLst>
          </p:cNvPr>
          <p:cNvCxnSpPr/>
          <p:nvPr/>
        </p:nvCxnSpPr>
        <p:spPr>
          <a:xfrm>
            <a:off x="5143326" y="3109060"/>
            <a:ext cx="0" cy="821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9F6188F-1D06-42FC-9FA9-605FDA5C0916}"/>
              </a:ext>
            </a:extLst>
          </p:cNvPr>
          <p:cNvCxnSpPr>
            <a:cxnSpLocks/>
          </p:cNvCxnSpPr>
          <p:nvPr/>
        </p:nvCxnSpPr>
        <p:spPr>
          <a:xfrm flipH="1">
            <a:off x="2784587" y="5286310"/>
            <a:ext cx="2270802" cy="863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1AF805C-A4F0-4C09-828F-A9686E6F9CB4}"/>
              </a:ext>
            </a:extLst>
          </p:cNvPr>
          <p:cNvCxnSpPr/>
          <p:nvPr/>
        </p:nvCxnSpPr>
        <p:spPr>
          <a:xfrm>
            <a:off x="5055388" y="5286310"/>
            <a:ext cx="0" cy="974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ADC52EB-ECD6-4236-8BD0-212EDE26A7AC}"/>
              </a:ext>
            </a:extLst>
          </p:cNvPr>
          <p:cNvCxnSpPr>
            <a:cxnSpLocks/>
          </p:cNvCxnSpPr>
          <p:nvPr/>
        </p:nvCxnSpPr>
        <p:spPr>
          <a:xfrm>
            <a:off x="5055388" y="5286310"/>
            <a:ext cx="2504156" cy="863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85054" y="2326989"/>
            <a:ext cx="12007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/>
              <a:t>WHAT</a:t>
            </a:r>
          </a:p>
        </p:txBody>
      </p:sp>
      <p:sp>
        <p:nvSpPr>
          <p:cNvPr id="16" name="Right Arrow 15"/>
          <p:cNvSpPr/>
          <p:nvPr/>
        </p:nvSpPr>
        <p:spPr>
          <a:xfrm rot="10800000">
            <a:off x="10081735" y="2425110"/>
            <a:ext cx="1435436" cy="339289"/>
          </a:xfrm>
          <a:prstGeom prst="rightArrow">
            <a:avLst/>
          </a:prstGeom>
          <a:solidFill>
            <a:srgbClr val="39BDC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80"/>
          </a:p>
        </p:txBody>
      </p:sp>
      <p:sp>
        <p:nvSpPr>
          <p:cNvPr id="17" name="TextBox 16"/>
          <p:cNvSpPr txBox="1"/>
          <p:nvPr/>
        </p:nvSpPr>
        <p:spPr>
          <a:xfrm>
            <a:off x="12389657" y="4147864"/>
            <a:ext cx="150610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/>
              <a:t>WHY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43359" y="6390071"/>
            <a:ext cx="1218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/>
              <a:t>HOW</a:t>
            </a:r>
          </a:p>
          <a:p>
            <a:endParaRPr lang="en-US" sz="1920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C903B0-D4C3-4A6A-BCE5-F1C8A2013043}"/>
              </a:ext>
            </a:extLst>
          </p:cNvPr>
          <p:cNvSpPr txBox="1"/>
          <p:nvPr/>
        </p:nvSpPr>
        <p:spPr>
          <a:xfrm>
            <a:off x="7030906" y="6247946"/>
            <a:ext cx="2436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Specific Action or deliverable</a:t>
            </a:r>
          </a:p>
        </p:txBody>
      </p:sp>
      <p:sp>
        <p:nvSpPr>
          <p:cNvPr id="22" name="Right Arrow 15">
            <a:extLst>
              <a:ext uri="{FF2B5EF4-FFF2-40B4-BE49-F238E27FC236}">
                <a16:creationId xmlns:a16="http://schemas.microsoft.com/office/drawing/2014/main" id="{AA70A8CF-9062-4523-8A19-6FFA6D0AE06F}"/>
              </a:ext>
            </a:extLst>
          </p:cNvPr>
          <p:cNvSpPr/>
          <p:nvPr/>
        </p:nvSpPr>
        <p:spPr>
          <a:xfrm rot="10800000">
            <a:off x="10712510" y="4216194"/>
            <a:ext cx="1435436" cy="339289"/>
          </a:xfrm>
          <a:prstGeom prst="rightArrow">
            <a:avLst/>
          </a:prstGeom>
          <a:solidFill>
            <a:srgbClr val="39BDC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80"/>
          </a:p>
        </p:txBody>
      </p:sp>
      <p:sp>
        <p:nvSpPr>
          <p:cNvPr id="23" name="Right Arrow 15">
            <a:extLst>
              <a:ext uri="{FF2B5EF4-FFF2-40B4-BE49-F238E27FC236}">
                <a16:creationId xmlns:a16="http://schemas.microsoft.com/office/drawing/2014/main" id="{BE736AA5-06C1-435B-97DB-E3C71FAD0593}"/>
              </a:ext>
            </a:extLst>
          </p:cNvPr>
          <p:cNvSpPr/>
          <p:nvPr/>
        </p:nvSpPr>
        <p:spPr>
          <a:xfrm rot="10800000">
            <a:off x="11507924" y="6506590"/>
            <a:ext cx="1085258" cy="339289"/>
          </a:xfrm>
          <a:prstGeom prst="rightArrow">
            <a:avLst/>
          </a:prstGeom>
          <a:solidFill>
            <a:srgbClr val="39BDC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8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8EC02B-3C5D-437C-9188-BE2E6826F33F}"/>
              </a:ext>
            </a:extLst>
          </p:cNvPr>
          <p:cNvSpPr txBox="1"/>
          <p:nvPr/>
        </p:nvSpPr>
        <p:spPr>
          <a:xfrm>
            <a:off x="12613664" y="8969979"/>
            <a:ext cx="147077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/>
              <a:t>KPI’s</a:t>
            </a:r>
          </a:p>
        </p:txBody>
      </p:sp>
      <p:sp>
        <p:nvSpPr>
          <p:cNvPr id="28" name="Right Arrow 15">
            <a:extLst>
              <a:ext uri="{FF2B5EF4-FFF2-40B4-BE49-F238E27FC236}">
                <a16:creationId xmlns:a16="http://schemas.microsoft.com/office/drawing/2014/main" id="{BEB50AE2-5DB4-4AC7-B03A-14D8921EE6AB}"/>
              </a:ext>
            </a:extLst>
          </p:cNvPr>
          <p:cNvSpPr/>
          <p:nvPr/>
        </p:nvSpPr>
        <p:spPr>
          <a:xfrm rot="10800000">
            <a:off x="11098715" y="9122041"/>
            <a:ext cx="951838" cy="263436"/>
          </a:xfrm>
          <a:prstGeom prst="rightArrow">
            <a:avLst/>
          </a:prstGeom>
          <a:solidFill>
            <a:srgbClr val="39BDC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8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F93852-2BE0-4328-9BFB-8D42DBD68EAF}"/>
              </a:ext>
            </a:extLst>
          </p:cNvPr>
          <p:cNvSpPr txBox="1"/>
          <p:nvPr/>
        </p:nvSpPr>
        <p:spPr>
          <a:xfrm>
            <a:off x="3652303" y="9010623"/>
            <a:ext cx="2436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Data point/Metric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CAE053-F28B-46FA-8735-4A513AF051FC}"/>
              </a:ext>
            </a:extLst>
          </p:cNvPr>
          <p:cNvSpPr txBox="1"/>
          <p:nvPr/>
        </p:nvSpPr>
        <p:spPr>
          <a:xfrm>
            <a:off x="937861" y="9010623"/>
            <a:ext cx="2436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Data point/Metric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9E63F1-7330-43A9-92CB-1F57C136A46A}"/>
              </a:ext>
            </a:extLst>
          </p:cNvPr>
          <p:cNvSpPr txBox="1"/>
          <p:nvPr/>
        </p:nvSpPr>
        <p:spPr>
          <a:xfrm>
            <a:off x="6914718" y="8969979"/>
            <a:ext cx="2436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Data point/Metric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2746F1F-7FA3-414D-87B5-21BED39BFFCD}"/>
              </a:ext>
            </a:extLst>
          </p:cNvPr>
          <p:cNvCxnSpPr>
            <a:cxnSpLocks/>
          </p:cNvCxnSpPr>
          <p:nvPr/>
        </p:nvCxnSpPr>
        <p:spPr>
          <a:xfrm>
            <a:off x="1927341" y="7221068"/>
            <a:ext cx="0" cy="1674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3E317A1-62C0-48A8-BC9A-D0637789F7CB}"/>
              </a:ext>
            </a:extLst>
          </p:cNvPr>
          <p:cNvCxnSpPr>
            <a:cxnSpLocks/>
          </p:cNvCxnSpPr>
          <p:nvPr/>
        </p:nvCxnSpPr>
        <p:spPr>
          <a:xfrm>
            <a:off x="5033409" y="7221068"/>
            <a:ext cx="0" cy="1674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3028CCB-29DA-4DCA-835B-1EBE20CF83DB}"/>
              </a:ext>
            </a:extLst>
          </p:cNvPr>
          <p:cNvCxnSpPr>
            <a:cxnSpLocks/>
          </p:cNvCxnSpPr>
          <p:nvPr/>
        </p:nvCxnSpPr>
        <p:spPr>
          <a:xfrm>
            <a:off x="7851891" y="7104986"/>
            <a:ext cx="0" cy="1674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C4E9B9F-490A-40C2-8A8C-CEC533995CEB}"/>
              </a:ext>
            </a:extLst>
          </p:cNvPr>
          <p:cNvSpPr txBox="1"/>
          <p:nvPr/>
        </p:nvSpPr>
        <p:spPr>
          <a:xfrm>
            <a:off x="3891640" y="650149"/>
            <a:ext cx="627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How this works….</a:t>
            </a:r>
          </a:p>
        </p:txBody>
      </p:sp>
    </p:spTree>
    <p:extLst>
      <p:ext uri="{BB962C8B-B14F-4D97-AF65-F5344CB8AC3E}">
        <p14:creationId xmlns:p14="http://schemas.microsoft.com/office/powerpoint/2010/main" val="30312051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20000"/>
      </a:accent1>
      <a:accent2>
        <a:srgbClr val="595959"/>
      </a:accent2>
      <a:accent3>
        <a:srgbClr val="B64926"/>
      </a:accent3>
      <a:accent4>
        <a:srgbClr val="FF8427"/>
      </a:accent4>
      <a:accent5>
        <a:srgbClr val="FE6237"/>
      </a:accent5>
      <a:accent6>
        <a:srgbClr val="B22600"/>
      </a:accent6>
      <a:hlink>
        <a:srgbClr val="C4BD97"/>
      </a:hlink>
      <a:folHlink>
        <a:srgbClr val="A3A3C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4496</TotalTime>
  <Words>84</Words>
  <Application>Microsoft Office PowerPoint</Application>
  <PresentationFormat>Custom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Q_ STRATEGY DOC</vt:lpstr>
      <vt:lpstr>________ Goals (Define what channel)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Carma</dc:title>
  <dc:creator>Nick Packard</dc:creator>
  <cp:lastModifiedBy>Nick Packard</cp:lastModifiedBy>
  <cp:revision>277</cp:revision>
  <dcterms:created xsi:type="dcterms:W3CDTF">2019-04-09T01:23:50Z</dcterms:created>
  <dcterms:modified xsi:type="dcterms:W3CDTF">2021-08-05T13:26:59Z</dcterms:modified>
</cp:coreProperties>
</file>